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2da7c700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2da7c700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da7c7002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da7c7002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2da7c7002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2da7c7002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da7c7002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da7c7002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da7c7002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2da7c7002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da7c7002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da7c7002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youtube.com/watch?v=O5qzFMww-QQ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18800" y="294525"/>
            <a:ext cx="8306400" cy="19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chemeClr val="accent1"/>
                </a:solidFill>
              </a:rPr>
              <a:t>IA en la educación de </a:t>
            </a:r>
            <a:r>
              <a:rPr lang="es" sz="4500">
                <a:solidFill>
                  <a:schemeClr val="accent1"/>
                </a:solidFill>
              </a:rPr>
              <a:t>Latinoamérica</a:t>
            </a:r>
            <a:endParaRPr sz="4500">
              <a:solidFill>
                <a:schemeClr val="accent1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2562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1C4587"/>
                </a:solidFill>
              </a:rPr>
              <a:t>Cristian Solano, Fabian Salamanca, Alix Chaparro</a:t>
            </a:r>
            <a:endParaRPr>
              <a:solidFill>
                <a:srgbClr val="1C4587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950" y="3048800"/>
            <a:ext cx="4176431" cy="178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1081" y="3048800"/>
            <a:ext cx="2928177" cy="178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FF"/>
                </a:solidFill>
              </a:rPr>
              <a:t>C</a:t>
            </a:r>
            <a:r>
              <a:rPr lang="es">
                <a:solidFill>
                  <a:srgbClr val="0000FF"/>
                </a:solidFill>
              </a:rPr>
              <a:t>aracterísticas de uso de IA en la educación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Estimular el aprendizaje.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Facilitar la enseñanza.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Medir el desempeño del estudiante.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Autonomía</a:t>
            </a: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 de estudio. 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Educación</a:t>
            </a: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más</a:t>
            </a: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 personalizada.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¿Es experimental?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91820"/>
              </a:buClr>
              <a:buSzPts val="1300"/>
              <a:buChar char="●"/>
            </a:pP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S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i ya que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es  una ciencia nueva, cambiante y experimental, porque ni siquiera podemos definir con exactitud qué es la inteligencia humana.</a:t>
            </a:r>
            <a:endParaRPr sz="1300">
              <a:solidFill>
                <a:srgbClr val="191820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91820"/>
              </a:buClr>
              <a:buSzPts val="1300"/>
              <a:buChar char="●"/>
            </a:pP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La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educación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 a medida del tiempo va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cambiando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 por lo tanto esta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también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 se debe ir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actualizando.</a:t>
            </a:r>
            <a:endParaRPr sz="1300">
              <a:solidFill>
                <a:srgbClr val="191820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91820"/>
              </a:buClr>
              <a:buSzPts val="1300"/>
              <a:buChar char="●"/>
            </a:pP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Aún es algo nuevo y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 por lo tanto siempre lo primero que se hace son pequeñas pruebas para demostrar la efectividad y acogida.</a:t>
            </a:r>
            <a:endParaRPr sz="1300">
              <a:solidFill>
                <a:srgbClr val="19182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19182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FF"/>
                </a:solidFill>
              </a:rPr>
              <a:t>Proyectos de IA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Chile:</a:t>
            </a:r>
            <a:r>
              <a:rPr lang="es"/>
              <a:t> Asistente educativo principalmente para ciencias y lenguas, llamado Brainy, basado en Watson especialmente para niños entre los 10 y 12 años.</a:t>
            </a:r>
            <a:r>
              <a:rPr lang="es"/>
              <a:t> Basándose en machine learning, la forma como las máquinas aprenden, el modelo cuenta con una capacidad computacional para procesar millones de datos en pocos segundos.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https://www.youtube.com/watch?v=O5qzFMww-QQ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/>
              <a:t>Argentina: </a:t>
            </a:r>
            <a:r>
              <a:rPr lang="es"/>
              <a:t>Philia,</a:t>
            </a:r>
            <a:r>
              <a:rPr b="1" lang="es"/>
              <a:t> </a:t>
            </a:r>
            <a:r>
              <a:rPr lang="es"/>
              <a:t>la inteligencia artificial (IA) de las emociones apoyará e inspirará a los estudiantes a través de recomendaciones personalizadas y mensajes de comunicación que respalden su aprendizaje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</a:t>
            </a:r>
            <a:r>
              <a:rPr lang="es">
                <a:solidFill>
                  <a:srgbClr val="0000FF"/>
                </a:solidFill>
              </a:rPr>
              <a:t>Ventajas estratégicas del uso de las IA 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Proceso de aprendizaje más eficaz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Evita que los docentes pierdan tiempo en tareas </a:t>
            </a:r>
            <a:r>
              <a:rPr lang="es"/>
              <a:t>mecánicas y repetitivas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Fomenta el aprendizaje colaborativo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Formación personalizada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Contenidos constantemente actualizados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Favorece el acceso universal a los conocimientos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Disponibilidad total para el alumno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Integrar datos cuantitativos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Integración definitiva de las tecnologías en el aula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Prepara a los alumnos para un futuro marcado por las nuevas tecnologías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8075" y="2030025"/>
            <a:ext cx="3145925" cy="186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FF"/>
                </a:solidFill>
              </a:rPr>
              <a:t>Visión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Chile es un país puntero en IA aplicada a educación.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Argentina está haciendo cosas interesantes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En general, el continente está empujando mucho la tecnología en el aula, pero creo que ahora mismo se está centrando más en Realidad Virtual, o Realidad Aumentada. La Inteligencia Artificial es el próximo escalón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1350" y="3134475"/>
            <a:ext cx="3370373" cy="1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FF"/>
                </a:solidFill>
              </a:rPr>
              <a:t>Proyección a futuro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Automatización</a:t>
            </a:r>
            <a:r>
              <a:rPr lang="es"/>
              <a:t> de tareas administrativas.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Contenido inteligente.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Tutores inteligentes.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Cátedras y ambientes de aprendizaje.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4400" y="2831325"/>
            <a:ext cx="3475200" cy="195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